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5" r:id="rId1"/>
  </p:sldMasterIdLst>
  <p:sldIdLst>
    <p:sldId id="256" r:id="rId2"/>
    <p:sldId id="257" r:id="rId3"/>
    <p:sldId id="263" r:id="rId4"/>
    <p:sldId id="267" r:id="rId5"/>
    <p:sldId id="269" r:id="rId6"/>
    <p:sldId id="270" r:id="rId7"/>
    <p:sldId id="271" r:id="rId8"/>
    <p:sldId id="272" r:id="rId9"/>
    <p:sldId id="274" r:id="rId10"/>
    <p:sldId id="275" r:id="rId11"/>
    <p:sldId id="276" r:id="rId12"/>
    <p:sldId id="277" r:id="rId13"/>
    <p:sldId id="278" r:id="rId14"/>
    <p:sldId id="280" r:id="rId15"/>
    <p:sldId id="260" r:id="rId16"/>
    <p:sldId id="264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80410-BCB0-4FF3-84A6-0C10EA58C9E7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E329-5115-4712-B916-509E9E91A7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67580410-BCB0-4FF3-84A6-0C10EA58C9E7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46E329-5115-4712-B916-509E9E91A7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80410-BCB0-4FF3-84A6-0C10EA58C9E7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E329-5115-4712-B916-509E9E91A7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80410-BCB0-4FF3-84A6-0C10EA58C9E7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E329-5115-4712-B916-509E9E91A7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80410-BCB0-4FF3-84A6-0C10EA58C9E7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E329-5115-4712-B916-509E9E91A7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80410-BCB0-4FF3-84A6-0C10EA58C9E7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80410-BCB0-4FF3-84A6-0C10EA58C9E7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E329-5115-4712-B916-509E9E91A7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80410-BCB0-4FF3-84A6-0C10EA58C9E7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E329-5115-4712-B916-509E9E91A7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80410-BCB0-4FF3-84A6-0C10EA58C9E7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E329-5115-4712-B916-509E9E91A7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80410-BCB0-4FF3-84A6-0C10EA58C9E7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E329-5115-4712-B916-509E9E91A7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67580410-BCB0-4FF3-84A6-0C10EA58C9E7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7580410-BCB0-4FF3-84A6-0C10EA58C9E7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C246E329-5115-4712-B916-509E9E91A7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6" r:id="rId1"/>
    <p:sldLayoutId id="2147484287" r:id="rId2"/>
    <p:sldLayoutId id="2147484288" r:id="rId3"/>
    <p:sldLayoutId id="2147484289" r:id="rId4"/>
    <p:sldLayoutId id="2147484290" r:id="rId5"/>
    <p:sldLayoutId id="2147484291" r:id="rId6"/>
    <p:sldLayoutId id="2147484292" r:id="rId7"/>
    <p:sldLayoutId id="2147484293" r:id="rId8"/>
    <p:sldLayoutId id="2147484294" r:id="rId9"/>
    <p:sldLayoutId id="2147484295" r:id="rId10"/>
    <p:sldLayoutId id="2147484296" r:id="rId11"/>
    <p:sldLayoutId id="2147484297" r:id="rId12"/>
    <p:sldLayoutId id="2147484298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Sauve</a:t>
            </a:r>
            <a:r>
              <a:rPr lang="en-US" dirty="0" smtClean="0"/>
              <a:t> Le Monde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Archana</a:t>
            </a:r>
            <a:r>
              <a:rPr lang="en-US" dirty="0" smtClean="0"/>
              <a:t> </a:t>
            </a:r>
            <a:r>
              <a:rPr lang="en-US" dirty="0" err="1" smtClean="0"/>
              <a:t>Bettadapur</a:t>
            </a:r>
            <a:endParaRPr lang="en-US" dirty="0" smtClean="0"/>
          </a:p>
          <a:p>
            <a:r>
              <a:rPr lang="en-US" dirty="0" smtClean="0"/>
              <a:t>Emily </a:t>
            </a:r>
            <a:r>
              <a:rPr lang="en-US" dirty="0" err="1" smtClean="0"/>
              <a:t>Carolin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1200" y="3124200"/>
            <a:ext cx="2664460" cy="266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S'entêter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Persistante; inflexible</a:t>
            </a:r>
          </a:p>
          <a:p>
            <a:r>
              <a:rPr lang="fr-FR" sz="2800" dirty="0" smtClean="0"/>
              <a:t>Elle a tort, mais elle est trop entêtante pour l'admettre.</a:t>
            </a:r>
          </a:p>
        </p:txBody>
      </p:sp>
      <p:pic>
        <p:nvPicPr>
          <p:cNvPr id="6146" name="Picture 2" descr="http://community.detnews.com/blogs/media/users/mhappy/stubbor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4038600"/>
            <a:ext cx="3160682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S’affoler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175" y="2070847"/>
            <a:ext cx="7612064" cy="2196353"/>
          </a:xfrm>
        </p:spPr>
        <p:txBody>
          <a:bodyPr>
            <a:normAutofit/>
          </a:bodyPr>
          <a:lstStyle/>
          <a:p>
            <a:r>
              <a:rPr lang="fr-FR" sz="2800" dirty="0" smtClean="0"/>
              <a:t>D’être en panique</a:t>
            </a:r>
          </a:p>
          <a:p>
            <a:r>
              <a:rPr lang="fr-FR" sz="2800" dirty="0" smtClean="0"/>
              <a:t>Emily s’est affolée parce qu’elle n’a pas étudié pour son examen.</a:t>
            </a:r>
          </a:p>
          <a:p>
            <a:endParaRPr lang="en-US" sz="2800" dirty="0"/>
          </a:p>
        </p:txBody>
      </p:sp>
      <p:pic>
        <p:nvPicPr>
          <p:cNvPr id="5122" name="Picture 2" descr="http://1.bp.blogspot.com/_fz72uVGXBak/TGQhKHhaXPI/AAAAAAAAAh4/dvyQ3y0JFsQ/s1600/pan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3886200"/>
            <a:ext cx="3333750" cy="25050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Salir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175" y="2070847"/>
            <a:ext cx="7612064" cy="2348754"/>
          </a:xfrm>
        </p:spPr>
        <p:txBody>
          <a:bodyPr>
            <a:normAutofit/>
          </a:bodyPr>
          <a:lstStyle/>
          <a:p>
            <a:r>
              <a:rPr lang="fr-FR" sz="2800" dirty="0" smtClean="0"/>
              <a:t>De contaminer avec des déchets par l'homme</a:t>
            </a:r>
          </a:p>
          <a:p>
            <a:r>
              <a:rPr lang="fr-FR" sz="2800" dirty="0" smtClean="0"/>
              <a:t>L'échappement des voitures salit la terre.</a:t>
            </a:r>
          </a:p>
          <a:p>
            <a:endParaRPr lang="en-US" sz="2800" dirty="0"/>
          </a:p>
        </p:txBody>
      </p:sp>
      <p:pic>
        <p:nvPicPr>
          <p:cNvPr id="4098" name="Picture 2" descr="http://weblog.greenpeace.org/cars/GP0X1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4038600"/>
            <a:ext cx="3467100" cy="23090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Réchauffement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175" y="2070847"/>
            <a:ext cx="7612064" cy="1815354"/>
          </a:xfrm>
        </p:spPr>
        <p:txBody>
          <a:bodyPr/>
          <a:lstStyle/>
          <a:p>
            <a:r>
              <a:rPr lang="fr-FR" sz="2800" dirty="0" smtClean="0"/>
              <a:t>Plus chaud</a:t>
            </a:r>
          </a:p>
          <a:p>
            <a:r>
              <a:rPr lang="fr-FR" sz="2800" dirty="0" smtClean="0"/>
              <a:t>La glace fond à cause du réchauffement climatique.</a:t>
            </a:r>
          </a:p>
          <a:p>
            <a:endParaRPr lang="en-US" dirty="0"/>
          </a:p>
        </p:txBody>
      </p:sp>
      <p:pic>
        <p:nvPicPr>
          <p:cNvPr id="3074" name="Picture 2" descr="http://image.shutterstock.com/display_pic_with_logo/57169/57169,1210308252,1/stock-photo-red-hot-glowing-melting-like-wax-earth-based-on-a-nasa-public-domain-image-isolated-on-a-black-123807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4191000"/>
            <a:ext cx="2316399" cy="2419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Avant Ecouter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175" y="2070847"/>
            <a:ext cx="7612064" cy="3644154"/>
          </a:xfrm>
        </p:spPr>
        <p:txBody>
          <a:bodyPr/>
          <a:lstStyle/>
          <a:p>
            <a:pPr lvl="0" algn="ctr">
              <a:buNone/>
              <a:defRPr/>
            </a:pPr>
            <a:r>
              <a:rPr lang="fr-FR" sz="4000" baseline="-25000" dirty="0" smtClean="0"/>
              <a:t>Comment est-ce que les gens contribuent à la destruction de l’environnement?</a:t>
            </a:r>
          </a:p>
          <a:p>
            <a:pPr lvl="0" algn="ctr">
              <a:buNone/>
              <a:defRPr/>
            </a:pPr>
            <a:endParaRPr lang="fr-FR" sz="4000" baseline="-25000" dirty="0" smtClean="0"/>
          </a:p>
          <a:p>
            <a:pPr lvl="0" algn="ctr">
              <a:buNone/>
              <a:defRPr/>
            </a:pPr>
            <a:r>
              <a:rPr lang="fr-FR" sz="4000" baseline="-25000" dirty="0" smtClean="0"/>
              <a:t>Quelle sont les choses que vous faites qui contribuent à la destruction de l’environnement?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2895599"/>
            <a:ext cx="8229600" cy="2895601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fr-FR" sz="3600" dirty="0" smtClean="0"/>
              <a:t>K-</a:t>
            </a:r>
            <a:r>
              <a:rPr lang="fr-FR" sz="3600" dirty="0" err="1" smtClean="0"/>
              <a:t>Reen</a:t>
            </a:r>
            <a:r>
              <a:rPr lang="fr-FR" sz="3600" dirty="0" smtClean="0"/>
              <a:t> décrit quels moyens de la destruction? Quelle mots sont les plus importants?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828800"/>
            <a:ext cx="8229600" cy="3886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Quelques images dans la vidéo décrivent des problèmes environnementaux dans le monde</a:t>
            </a:r>
            <a:r>
              <a:rPr kumimoji="0" lang="fr-FR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63500" dist="50800" dir="2700000" algn="tl" rotWithShape="0">
                  <a:prstClr val="black">
                    <a:alpha val="50000"/>
                  </a:prst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Qu’est-ce que vous pouvez faire pour aider l’environnement?  </a:t>
            </a: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63500" dist="50800" dir="2700000" algn="tl" rotWithShape="0">
                  <a:prstClr val="black">
                    <a:alpha val="50000"/>
                  </a:prst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K-</a:t>
            </a:r>
            <a:r>
              <a:rPr lang="en-US" dirty="0" err="1" smtClean="0"/>
              <a:t>Reen</a:t>
            </a:r>
            <a:endParaRPr lang="en-US" dirty="0"/>
          </a:p>
        </p:txBody>
      </p:sp>
      <p:pic>
        <p:nvPicPr>
          <p:cNvPr id="1026" name="Picture 2" descr="http://userserve-ak.last.fm/serve/_/223811/KRe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8027" y="1809749"/>
            <a:ext cx="3456373" cy="4895851"/>
          </a:xfrm>
          <a:prstGeom prst="rect">
            <a:avLst/>
          </a:prstGeom>
          <a:noFill/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2027238"/>
            <a:ext cx="3505200" cy="452596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fr-FR" dirty="0" smtClean="0"/>
              <a:t>Elle est née en Guyana et elle s’est déménagée à Paris quand elle avait un an. Son première album, “Sensitive,” a marqué le début du R&amp;B français. Elle travaillait avec beaucoup de musiciens et maîtres de hip hop français, comme </a:t>
            </a:r>
            <a:r>
              <a:rPr lang="fr-FR" dirty="0" err="1" smtClean="0"/>
              <a:t>Cut</a:t>
            </a:r>
            <a:r>
              <a:rPr lang="fr-FR" dirty="0" smtClean="0"/>
              <a:t> Killer, </a:t>
            </a:r>
            <a:r>
              <a:rPr lang="fr-FR" dirty="0" err="1" smtClean="0"/>
              <a:t>Princess</a:t>
            </a:r>
            <a:r>
              <a:rPr lang="fr-FR" dirty="0" smtClean="0"/>
              <a:t> Erika, MC </a:t>
            </a:r>
            <a:r>
              <a:rPr lang="fr-FR" dirty="0" err="1" smtClean="0"/>
              <a:t>Solaar</a:t>
            </a:r>
            <a:r>
              <a:rPr lang="fr-FR" dirty="0" smtClean="0"/>
              <a:t> et </a:t>
            </a:r>
            <a:r>
              <a:rPr lang="fr-FR" dirty="0" err="1" smtClean="0"/>
              <a:t>Oxmo</a:t>
            </a:r>
            <a:r>
              <a:rPr lang="fr-FR" dirty="0" smtClean="0"/>
              <a:t> </a:t>
            </a:r>
            <a:r>
              <a:rPr lang="fr-FR" dirty="0" err="1" smtClean="0"/>
              <a:t>Puccino</a:t>
            </a:r>
            <a:r>
              <a:rPr lang="fr-FR" dirty="0" smtClean="0"/>
              <a:t>. Elle a </a:t>
            </a:r>
            <a:r>
              <a:rPr lang="fr-FR" dirty="0" smtClean="0"/>
              <a:t>travaillé  </a:t>
            </a:r>
            <a:r>
              <a:rPr lang="fr-FR" dirty="0" smtClean="0"/>
              <a:t>son deuxième album, “Dimension,” pendant trois ans. Elle apparaît souvent aux chansons d’autres artistes. En 2006, elle a créé </a:t>
            </a:r>
            <a:r>
              <a:rPr lang="fr-FR" dirty="0" smtClean="0"/>
              <a:t>sa maison du disque, </a:t>
            </a:r>
            <a:r>
              <a:rPr lang="fr-FR" dirty="0" err="1" smtClean="0"/>
              <a:t>Astrad</a:t>
            </a:r>
            <a:r>
              <a:rPr lang="fr-FR" dirty="0" smtClean="0"/>
              <a:t> Music.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Détails de la Chanson...</a:t>
            </a:r>
            <a:endParaRPr lang="fr-CA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/>
              <a:t>Compositeur: James BKS</a:t>
            </a:r>
          </a:p>
          <a:p>
            <a:pPr>
              <a:buNone/>
            </a:pPr>
            <a:r>
              <a:rPr lang="fr-FR" dirty="0" smtClean="0"/>
              <a:t>Maison du Disque: </a:t>
            </a:r>
            <a:r>
              <a:rPr lang="fr-FR" dirty="0" err="1" smtClean="0"/>
              <a:t>Astrad</a:t>
            </a:r>
            <a:r>
              <a:rPr lang="fr-FR" dirty="0" smtClean="0"/>
              <a:t> Music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hauteur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175" y="2070847"/>
            <a:ext cx="7612064" cy="2196354"/>
          </a:xfrm>
        </p:spPr>
        <p:txBody>
          <a:bodyPr/>
          <a:lstStyle/>
          <a:p>
            <a:r>
              <a:rPr lang="fr-FR" sz="2800" dirty="0" smtClean="0"/>
              <a:t>Dimension verticale d’un objet</a:t>
            </a:r>
          </a:p>
          <a:p>
            <a:pPr marL="342900" lvl="1" indent="-342900">
              <a:spcBef>
                <a:spcPts val="2000"/>
              </a:spcBef>
            </a:pPr>
            <a:r>
              <a:rPr lang="fr-FR" sz="2800" dirty="0" smtClean="0"/>
              <a:t>Le petit garçon a grandi dans la hauteur pendant l’été.</a:t>
            </a:r>
          </a:p>
          <a:p>
            <a:endParaRPr lang="en-US" dirty="0"/>
          </a:p>
        </p:txBody>
      </p:sp>
      <p:pic>
        <p:nvPicPr>
          <p:cNvPr id="14338" name="Picture 2" descr="http://4.bp.blogspot.com/_0IUtNZ_bRQA/TA7O4kRBWcI/AAAAAAAAAfU/0hEF2Z24ZZk/s1600/tall%26shor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3505200"/>
            <a:ext cx="1962239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banquise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175" y="2070847"/>
            <a:ext cx="7612064" cy="1891554"/>
          </a:xfrm>
        </p:spPr>
        <p:txBody>
          <a:bodyPr/>
          <a:lstStyle/>
          <a:p>
            <a:r>
              <a:rPr lang="fr-FR" sz="2800" dirty="0" smtClean="0"/>
              <a:t>L’eau glacée</a:t>
            </a:r>
          </a:p>
          <a:p>
            <a:r>
              <a:rPr lang="fr-FR" sz="2800" dirty="0" smtClean="0"/>
              <a:t>Remplir le verre avec de la banquise.</a:t>
            </a:r>
          </a:p>
          <a:p>
            <a:endParaRPr lang="en-US" dirty="0"/>
          </a:p>
        </p:txBody>
      </p:sp>
      <p:pic>
        <p:nvPicPr>
          <p:cNvPr id="12290" name="Picture 2" descr="http://www.destination360.com/north-america/us/alaska/images/s/alaska-portage-glaci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3429000"/>
            <a:ext cx="3952875" cy="3162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Rétrécir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175" y="2070847"/>
            <a:ext cx="7612064" cy="1739153"/>
          </a:xfrm>
        </p:spPr>
        <p:txBody>
          <a:bodyPr/>
          <a:lstStyle/>
          <a:p>
            <a:r>
              <a:rPr lang="fr-FR" sz="2800" dirty="0" smtClean="0"/>
              <a:t>Devenir plus petit</a:t>
            </a:r>
          </a:p>
          <a:p>
            <a:r>
              <a:rPr lang="fr-FR" sz="2800" dirty="0" smtClean="0"/>
              <a:t>La glace rétrécit parce qu’il fait chaud.</a:t>
            </a:r>
          </a:p>
          <a:p>
            <a:endParaRPr lang="en-US" dirty="0"/>
          </a:p>
        </p:txBody>
      </p:sp>
      <p:sp>
        <p:nvSpPr>
          <p:cNvPr id="11266" name="AutoShape 2" descr="data:image/jpg;base64,/9j/4AAQSkZJRgABAQAAAQABAAD/2wCEAAkGBhAPDxAPDxAQEA8NDwwPDQ8PEA8QDwwPFBAVFBUQEhIXGyYeFxkjGRQSHy8gIycpLCwsFR4xNTAqNSYrLCkBCQoKDgwOFA8PFykcHBwpKSkpLCksLCkpKSkqLCkpLCksLCopLCksKSkpKTYpLCkpKSkpLCwpKSkpKTUpLikpLP/AABEIAMAA8AMBIgACEQEDEQH/xAAcAAACAgMBAQAAAAAAAAAAAAABAgMEAAUGBwj/xAA8EAACAQIDBgQCBwYHAQAAAAAAAQIDEQQSIQUTMUFRYQYicZFCgRQVMqGx0fAHU2KSweEjM0NScoLSFv/EABkBAQEBAQEBAAAAAAAAAAAAAAABAgMEBf/EACIRAQEBAQADAAICAwEAAAAAAAABEQIDEiFBURMxFCJxBP/aAAwDAQACEQMRAD8A4RRGyEigFRPsY+ejUAqBKoBUC4I8gVAlUBlAqIlAKpkuQZRLghyB3ZOoB3YRCqYVTJ1TDuxggVMbdk6pjbsuCvug7ssqmHdhNVlSM3RZVMOQuGqyoh3RayGKAwVdyZuS1uw7sYKm5M3JbyGZBgqbnsB0S5kBuxgqbkDolzdgdPsDVPdAdIubozdEw1rFEKiOojKBMUiiHKSKAyiURqIygOoDqAEagMoEqiFRKmo1AZQJFEOUGkUA5SRRGygR5AqBKohUSiNQDkJlAZQC4hVMO7JlAZQKYhVIKpk2QZQC4r7sO6LCgHIMMVt0Hd9izkMVMYYrbrsDdFvdmbsYYqOkDdFvdg3YwxU3QHSLm7A4DExoEhlEKiOomEKojKI6iFRBpVEZINhkioXKNlCojqJVKojKIVEdRAVQGUR0hlEq4XKNlGtYp1dpRjJRs7N2crX9lzJbIq2ojqBPj8PTp0adWliqFWVRNuk5ONSCSV1JWdn6spRxbSTnCyd0srjLVcdOJJ3zS/FhRGUSOli6cuElfo9H7MsqJuYI1EZQJFAdQLgi3YVTJlEKiVcQ5A7snyByAxBuzMhYyByBVbdg3Za3ZmQJiq6YHSLTgB0wY5VRGsZYZI5Y5gkMkYkMkUCwyQbDRgFBIeMB4wJoUiriJUx40yWUFFeZqPrzAq8eSlLvokFKqRIqEnfLFydm7JcurfQ23h1YadVvFvJTjbLBO8qkv4uiOn2+8LkjKnFxj5YeVqMbP4klzOXXky5I6TjZuvL8bGrFOU7Rs7KPBsoVqykud+74nqNbwnhsZRvQqqWRtzk2kpvsuiOI2l4OqRjKpTqQnFOSyp+ZWdnocfb2LzY0VKkm7qS5e/dBqYWV76O+ra0dyKWFqRfAswwtTpK/G1nf2KxWUM0e/fibvZlVVItZlGUVezulI0tOp1V/cs0aaeqVrJt6mpcZdpHZWaipxvnSV4uStP0fIpwp5r25Npro1yZq9j7TnCahNydJtKa1aUb2bsdrtbZe6oU3lcJqbUpxVlVhK7jJ/wAVuKOs8klkv5dZPabGgVIKpk8XLrf1RImviVu64HaWJirkDkLUqHNap8GuDEyGsMQqAd2S5TLDBFkDkJcpmQYuId2ZuybKZkBjikgpBQyRxcQSGSMsMgDGJLFCxMlWSKqxCJU2jtVUmqcXaTV3K18q7dypitrqK4o5vaG2YTm7vja7XFWOfXeRqTXTQx1NauWaT4t6tki25S4X17I4qpUbWaM7xVle5SqY1q/P9cjjfK3PG9Y2fs6U6MqzhK1V5oys7KPC/ZCyxko0nDLdSi8v5tl/wdt908PRqKVoQpOMk7OLilrdc1fU0m1ZZHTjS3kk1Kd27qzbftqX7WbPithPFFWjHIrxXKN0049GW9n7boZ1UqaRd7wjJxNTXwGdJq15K+nPsU57IlFX/TZcqa7uPiPBtONKlGKu9XLNJ9bIr/SMG3mjvIyfFK/4nC4dZJpyi2lyWjt68jr9l7fw8o7uVNQa+zLjL35llW3V6ezcFWTkpVYz58L36s1c6FOjLX/FTTUcryuPd9TYbOx1KpiqVOtJU6UpLPK9tO75FLxdiqLxk44dp0YSUY24N2V7PmiXqbi2bNQYHGQp4mEqsM9OUleGqzJu3Lvl9T0/xLjoyw+Hpq19JTsmkpRjZq3q2eTYaVPeNVZOGWVOUJcXGKfBLnbR2PQqOOWJSlFqpZzdST4KTaf4cic8zrqX9NcXJYqJIliv7l6NOK4tLT4UrtkDjC95Ny7cI/3PXlawuFpWhJtWi5Xgny62IpwJ6mIv6cl09CBs6RCZTMo5gCqIco1jEihcpmUewUgY4VINjDDzvOKQW0iOVVI1uM2ko8yW4q9XxqjzNJtHbijfU1G0tst8GaOtXlLizz9+V248e/2uY3a8pvRlBzbFsMjze1teiSQ6m+HVLgTUoN/h8jKNLMk1x6GzwOCba7vkWTWbcdr4UxWXCRjK+WDa04m1x1SCgp6Ky01tddDov2c+F1V2fK8YXdWcVnjdqyTTfValjxZ+zjEYhQVFUlu4WSg8uaXVpnX3kuWuN4tmxwGF2hD7NrPWzXLsWpK1789SvW8GbQwsrzw8nlTk1HW6Ts2rcTWyx1W9pJq2qurHada5WY2ypLioptkVfZsJK8dJFfD7SSb0evwp3syz9Yc8r1WluTNfKjW1abT8z4fLUWPH2sNiqzbbel+XMbCYGc05KLywtKTXwxulf3aOdn1qLU8Kp6p2lZJ34aczrPDk1Sw6i1JuUpSduBqcP4WqQgqlSSUeeupucFTcYpdDrxsutRfWKT+CXuh99HnGS+8rIdHf2rWp1KD5teqsOqN9U7+mpAmNHrw7rRl9lO6dgWJadRrSXnXX449+5I6aavHVdjUsXFawbDuIDQCQQpGEHBkVSpYnyENWied5mqxuLaucztHHPU6fGYFu9jnNobOfFnn8muvjxo5SuBIvfQuw30ax5fV6fZSUB4UupYlS7CZTSanwkVfodVsCgnJX6/ccrQlY3Ozsdla7HTj5XLvX0z4Sw1OnhKap/FrJ/wAX6SN0eH+F/wBoFWhaKfl5p6o9T2L4soYmK8yjN28r0TfZnDz+Hrb3Psrtx5JZjeNGg234QwWJg41KcISSlllG0ZRvz7m9qVUouTeiV2+x5t4q8VRqScYtqzsr6GPB4+ur8uNd9ST652t4BjCc1CpdK8VKTtltwZUfgKuvNGUZRtq72YlXa0489Hq9eIaO3qq+zNrtyPqZy8ew2F8Bzm/NJpdHzOmxtPBYSMqVKLqScacalSb+1ladoL1RzX17Vbu5N8rLTQSNWVaaj7vovzM2Tfi+0/DcPFSxElplpU1aEeOZ9ZFiKEo08sbLkSI6QFDiPsFM0qS48ZEVxosKmjInpzUZKXwy8s1+EiuiSOqkuwaWa1KzIGi1GWanCXO1n6orSOnN2KW5gDDSOLSGyGRRJFHncEFWkkm3wSbfZHH4huvNyX2b+Vdr2udptCg5UKqjxdOVvY5nZsEkuv5HPyzciz4ghsrS9iCtgOx1FOkmLWwJj0h7VxlXBFWeHOtr7P7Gvr7O7GLw3O3OunYeE2jY1cC1yIfoj6HPK3o4fGNM3mD8Qzhazeho1hGTQwUuSfsblsZsldd/9xWccu8ll6XdvY1mI25Kbv6mup7NqPl7lylsaXM6baxs/KRbSUlrdfgN9IXJssUdh8L3Zs6Gx0vhRcrP/GrwcJ1JZYqTb4aHW4HZyoqz1lxm+/QbYuCUaseXEv4t+aXbT31/I3I1J81A5DpkUmFHRdNckixFEmhSuFjESRiT0ME3yNlh9iylwi+RL1J/bc5rUqBJGNrvsdFS8NS56cOPIo7V2fkkqS4uzduKRnny89XJWrzYqYP/ACVfm6jXpcgqFutJRSiuEUkilOR6OP6QjZlwNgubRyUUSwI0PE87isUpGm2hsVxlKpRWaMneUOcX1j19DaxZLCZbNRzdHFWdm7NcpXTXyZfhi1z09Ta1sNTqfbhGXd8V8yq9gUvglOHZO69mY9L+DFSVVMrV1E2K2BL99f1gjH4eb41V8oL8yet/RlaOdFMjjhonQx8OLnWl8oxRJDw7TX+pN+xP46v1o6OEj0RsMPhI/qxuKWxqS4a/8s39GT/V9P8A2U16bz/0X0v6MrVxwcOxNTowReezY8si/nf9SL6nb+OP8r/M16X9LlKkl0HzrqGGw5/vIfysz6irX8tWlbo1Jffcet/S5V3Zb/xF8/mGvq2+spFKnszExd0oeXpP8w/R6/OF/SaGU/CbKSQpkLpVrf5b+UoklBVVxpy90Mov4fBN8jfbN2C5W09bmjw2NrR4Ul/2kjY0fEWMWiVKK76sx3z5LP8AV15yOrwux6cOOr+4uuUYK7ajFc20kvmcJPbOLl9rE5VzVOEV7MrzqJ6zlOrJO6dSbnZ9lwR5v8Pyd3e+nT+SfiOsxniKKTVHzvhn4U4+j+L5HPV8Tq225Sl9qT4v+xTniiGVY9ni/wDPz458YvdqSpVIXIVzFuehjTuQMwlw3Ia5ZDoRMJxcUiYykRpjXLomUx85XTGUiiwpjZyvcKkFWFUCqhApBzFFhVBlUKykMpAWd6MqpVzBUgq5Cu0SxxS6a+pQUgqRV1eeKfyMVcpqQVMaau/SGHflNTDmLq6ub8O/KecKmNNWnVBvCvmCpBNT5xbkeYOYmmnzGXFuYXVNcNxLhuBzKY6I0xkzk5nTGETCmFOEVMNyhrhuIFFZOmMmRphTCpLhTETCmBImG4lwplU9xkxEw3Ae4UxLhuFSJhTI0xkwHTCmImFMoe4biJhTAe4VIS5lyqkTGuRXCmREtzLkeYOYDnAoAUc2DINxQhTJhTFQQp7huIMA1zLioJQ6kHMIYmVlIpDJkYbhUikMmRDJlElw3I0xkwqRMJHcNwJEw3EuZcKkuG5GmMmA9zLimFD3DcS4bgOG4lxrg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68" name="AutoShape 4" descr="data:image/jpg;base64,/9j/4AAQSkZJRgABAQAAAQABAAD/2wCEAAkGBhAPDxAPDxAQEA8NDwwPDQ8PEA8QDwwPFBAVFBUQEhIXGyYeFxkjGRQSHy8gIycpLCwsFR4xNTAqNSYrLCkBCQoKDgwOFA8PFykcHBwpKSkpLCksLCkpKSkqLCkpLCksLCopLCksKSkpKTYpLCkpKSkpLCwpKSkpKTUpLikpLP/AABEIAMAA8AMBIgACEQEDEQH/xAAcAAACAgMBAQAAAAAAAAAAAAABAgMEAAUGBwj/xAA8EAACAQIDBgQCBwYHAQAAAAAAAQIDEQQSIQUTMUFRYQYicZFCgRQVMqGx0fAHU2KSweEjM0NScoLSFv/EABkBAQEBAQEBAAAAAAAAAAAAAAABAgMEBf/EACIRAQEBAQADAAICAwEAAAAAAAABEQIDEiFBURMxFCJxBP/aAAwDAQACEQMRAD8A4RRGyEigFRPsY+ejUAqBKoBUC4I8gVAlUBlAqIlAKpkuQZRLghyB3ZOoB3YRCqYVTJ1TDuxggVMbdk6pjbsuCvug7ssqmHdhNVlSM3RZVMOQuGqyoh3RayGKAwVdyZuS1uw7sYKm5M3JbyGZBgqbnsB0S5kBuxgqbkDolzdgdPsDVPdAdIubozdEw1rFEKiOojKBMUiiHKSKAyiURqIygOoDqAEagMoEqiFRKmo1AZQJFEOUGkUA5SRRGygR5AqBKohUSiNQDkJlAZQC4hVMO7JlAZQKYhVIKpk2QZQC4r7sO6LCgHIMMVt0Hd9izkMVMYYrbrsDdFvdmbsYYqOkDdFvdg3YwxU3QHSLm7A4DExoEhlEKiOomEKojKI6iFRBpVEZINhkioXKNlCojqJVKojKIVEdRAVQGUR0hlEq4XKNlGtYp1dpRjJRs7N2crX9lzJbIq2ojqBPj8PTp0adWliqFWVRNuk5ONSCSV1JWdn6spRxbSTnCyd0srjLVcdOJJ3zS/FhRGUSOli6cuElfo9H7MsqJuYI1EZQJFAdQLgi3YVTJlEKiVcQ5A7snyByAxBuzMhYyByBVbdg3Za3ZmQJiq6YHSLTgB0wY5VRGsZYZI5Y5gkMkYkMkUCwyQbDRgFBIeMB4wJoUiriJUx40yWUFFeZqPrzAq8eSlLvokFKqRIqEnfLFydm7JcurfQ23h1YadVvFvJTjbLBO8qkv4uiOn2+8LkjKnFxj5YeVqMbP4klzOXXky5I6TjZuvL8bGrFOU7Rs7KPBsoVqykud+74nqNbwnhsZRvQqqWRtzk2kpvsuiOI2l4OqRjKpTqQnFOSyp+ZWdnocfb2LzY0VKkm7qS5e/dBqYWV76O+ra0dyKWFqRfAswwtTpK/G1nf2KxWUM0e/fibvZlVVItZlGUVezulI0tOp1V/cs0aaeqVrJt6mpcZdpHZWaipxvnSV4uStP0fIpwp5r25Npro1yZq9j7TnCahNydJtKa1aUb2bsdrtbZe6oU3lcJqbUpxVlVhK7jJ/wAVuKOs8klkv5dZPabGgVIKpk8XLrf1RImviVu64HaWJirkDkLUqHNap8GuDEyGsMQqAd2S5TLDBFkDkJcpmQYuId2ZuybKZkBjikgpBQyRxcQSGSMsMgDGJLFCxMlWSKqxCJU2jtVUmqcXaTV3K18q7dypitrqK4o5vaG2YTm7vja7XFWOfXeRqTXTQx1NauWaT4t6tki25S4X17I4qpUbWaM7xVle5SqY1q/P9cjjfK3PG9Y2fs6U6MqzhK1V5oys7KPC/ZCyxko0nDLdSi8v5tl/wdt908PRqKVoQpOMk7OLilrdc1fU0m1ZZHTjS3kk1Kd27qzbftqX7WbPithPFFWjHIrxXKN0049GW9n7boZ1UqaRd7wjJxNTXwGdJq15K+nPsU57IlFX/TZcqa7uPiPBtONKlGKu9XLNJ9bIr/SMG3mjvIyfFK/4nC4dZJpyi2lyWjt68jr9l7fw8o7uVNQa+zLjL35llW3V6ezcFWTkpVYz58L36s1c6FOjLX/FTTUcryuPd9TYbOx1KpiqVOtJU6UpLPK9tO75FLxdiqLxk44dp0YSUY24N2V7PmiXqbi2bNQYHGQp4mEqsM9OUleGqzJu3Lvl9T0/xLjoyw+Hpq19JTsmkpRjZq3q2eTYaVPeNVZOGWVOUJcXGKfBLnbR2PQqOOWJSlFqpZzdST4KTaf4cic8zrqX9NcXJYqJIliv7l6NOK4tLT4UrtkDjC95Ny7cI/3PXlawuFpWhJtWi5Xgny62IpwJ6mIv6cl09CBs6RCZTMo5gCqIco1jEihcpmUewUgY4VINjDDzvOKQW0iOVVI1uM2ko8yW4q9XxqjzNJtHbijfU1G0tst8GaOtXlLizz9+V248e/2uY3a8pvRlBzbFsMjze1teiSQ6m+HVLgTUoN/h8jKNLMk1x6GzwOCba7vkWTWbcdr4UxWXCRjK+WDa04m1x1SCgp6Ky01tddDov2c+F1V2fK8YXdWcVnjdqyTTfValjxZ+zjEYhQVFUlu4WSg8uaXVpnX3kuWuN4tmxwGF2hD7NrPWzXLsWpK1789SvW8GbQwsrzw8nlTk1HW6Ts2rcTWyx1W9pJq2qurHada5WY2ypLioptkVfZsJK8dJFfD7SSb0evwp3syz9Yc8r1WluTNfKjW1abT8z4fLUWPH2sNiqzbbel+XMbCYGc05KLywtKTXwxulf3aOdn1qLU8Kp6p2lZJ34aczrPDk1Sw6i1JuUpSduBqcP4WqQgqlSSUeeupucFTcYpdDrxsutRfWKT+CXuh99HnGS+8rIdHf2rWp1KD5teqsOqN9U7+mpAmNHrw7rRl9lO6dgWJadRrSXnXX449+5I6aavHVdjUsXFawbDuIDQCQQpGEHBkVSpYnyENWied5mqxuLaucztHHPU6fGYFu9jnNobOfFnn8muvjxo5SuBIvfQuw30ax5fV6fZSUB4UupYlS7CZTSanwkVfodVsCgnJX6/ccrQlY3Ozsdla7HTj5XLvX0z4Sw1OnhKap/FrJ/wAX6SN0eH+F/wBoFWhaKfl5p6o9T2L4soYmK8yjN28r0TfZnDz+Hrb3Psrtx5JZjeNGg234QwWJg41KcISSlllG0ZRvz7m9qVUouTeiV2+x5t4q8VRqScYtqzsr6GPB4+ur8uNd9ST652t4BjCc1CpdK8VKTtltwZUfgKuvNGUZRtq72YlXa0489Hq9eIaO3qq+zNrtyPqZy8ew2F8Bzm/NJpdHzOmxtPBYSMqVKLqScacalSb+1ladoL1RzX17Vbu5N8rLTQSNWVaaj7vovzM2Tfi+0/DcPFSxElplpU1aEeOZ9ZFiKEo08sbLkSI6QFDiPsFM0qS48ZEVxosKmjInpzUZKXwy8s1+EiuiSOqkuwaWa1KzIGi1GWanCXO1n6orSOnN2KW5gDDSOLSGyGRRJFHncEFWkkm3wSbfZHH4huvNyX2b+Vdr2udptCg5UKqjxdOVvY5nZsEkuv5HPyzciz4ghsrS9iCtgOx1FOkmLWwJj0h7VxlXBFWeHOtr7P7Gvr7O7GLw3O3OunYeE2jY1cC1yIfoj6HPK3o4fGNM3mD8Qzhazeho1hGTQwUuSfsblsZsldd/9xWccu8ll6XdvY1mI25Kbv6mup7NqPl7lylsaXM6baxs/KRbSUlrdfgN9IXJssUdh8L3Zs6Gx0vhRcrP/GrwcJ1JZYqTb4aHW4HZyoqz1lxm+/QbYuCUaseXEv4t+aXbT31/I3I1J81A5DpkUmFHRdNckixFEmhSuFjESRiT0ME3yNlh9iylwi+RL1J/bc5rUqBJGNrvsdFS8NS56cOPIo7V2fkkqS4uzduKRnny89XJWrzYqYP/ACVfm6jXpcgqFutJRSiuEUkilOR6OP6QjZlwNgubRyUUSwI0PE87isUpGm2hsVxlKpRWaMneUOcX1j19DaxZLCZbNRzdHFWdm7NcpXTXyZfhi1z09Ta1sNTqfbhGXd8V8yq9gUvglOHZO69mY9L+DFSVVMrV1E2K2BL99f1gjH4eb41V8oL8yet/RlaOdFMjjhonQx8OLnWl8oxRJDw7TX+pN+xP46v1o6OEj0RsMPhI/qxuKWxqS4a/8s39GT/V9P8A2U16bz/0X0v6MrVxwcOxNTowReezY8si/nf9SL6nb+OP8r/M16X9LlKkl0HzrqGGw5/vIfysz6irX8tWlbo1Jffcet/S5V3Zb/xF8/mGvq2+spFKnszExd0oeXpP8w/R6/OF/SaGU/CbKSQpkLpVrf5b+UoklBVVxpy90Mov4fBN8jfbN2C5W09bmjw2NrR4Ul/2kjY0fEWMWiVKK76sx3z5LP8AV15yOrwux6cOOr+4uuUYK7ajFc20kvmcJPbOLl9rE5VzVOEV7MrzqJ6zlOrJO6dSbnZ9lwR5v8Pyd3e+nT+SfiOsxniKKTVHzvhn4U4+j+L5HPV8Tq225Sl9qT4v+xTniiGVY9ni/wDPz458YvdqSpVIXIVzFuehjTuQMwlw3Ia5ZDoRMJxcUiYykRpjXLomUx85XTGUiiwpjZyvcKkFWFUCqhApBzFFhVBlUKykMpAWd6MqpVzBUgq5Cu0SxxS6a+pQUgqRV1eeKfyMVcpqQVMaau/SGHflNTDmLq6ub8O/KecKmNNWnVBvCvmCpBNT5xbkeYOYmmnzGXFuYXVNcNxLhuBzKY6I0xkzk5nTGETCmFOEVMNyhrhuIFFZOmMmRphTCpLhTETCmBImG4lwplU9xkxEw3Ae4UxLhuFSJhTI0xkwHTCmImFMoe4biJhTAe4VIS5lyqkTGuRXCmREtzLkeYOYDnAoAUc2DINxQhTJhTFQQp7huIMA1zLioJQ6kHMIYmVlIpDJkYbhUikMmRDJlElw3I0xkwqRMJHcNwJEw3EuZcKkuG5GmMmA9zLimFD3DcS4bgOG4lxrg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70" name="AutoShape 6" descr="data:image/jpg;base64,/9j/4AAQSkZJRgABAQAAAQABAAD/2wCEAAkGBhAPDxAPDxAQEA8NDwwPDQ8PEA8QDwwPFBAVFBUQEhIXGyYeFxkjGRQSHy8gIycpLCwsFR4xNTAqNSYrLCkBCQoKDgwOFA8PFykcHBwpKSkpLCksLCkpKSkqLCkpLCksLCopLCksKSkpKTYpLCkpKSkpLCwpKSkpKTUpLikpLP/AABEIAMAA8AMBIgACEQEDEQH/xAAcAAACAgMBAQAAAAAAAAAAAAABAgMEAAUGBwj/xAA8EAACAQIDBgQCBwYHAQAAAAAAAQIDEQQSIQUTMUFRYQYicZFCgRQVMqGx0fAHU2KSweEjM0NScoLSFv/EABkBAQEBAQEBAAAAAAAAAAAAAAABAgMEBf/EACIRAQEBAQADAAICAwEAAAAAAAABEQIDEiFBURMxFCJxBP/aAAwDAQACEQMRAD8A4RRGyEigFRPsY+ejUAqBKoBUC4I8gVAlUBlAqIlAKpkuQZRLghyB3ZOoB3YRCqYVTJ1TDuxggVMbdk6pjbsuCvug7ssqmHdhNVlSM3RZVMOQuGqyoh3RayGKAwVdyZuS1uw7sYKm5M3JbyGZBgqbnsB0S5kBuxgqbkDolzdgdPsDVPdAdIubozdEw1rFEKiOojKBMUiiHKSKAyiURqIygOoDqAEagMoEqiFRKmo1AZQJFEOUGkUA5SRRGygR5AqBKohUSiNQDkJlAZQC4hVMO7JlAZQKYhVIKpk2QZQC4r7sO6LCgHIMMVt0Hd9izkMVMYYrbrsDdFvdmbsYYqOkDdFvdg3YwxU3QHSLm7A4DExoEhlEKiOomEKojKI6iFRBpVEZINhkioXKNlCojqJVKojKIVEdRAVQGUR0hlEq4XKNlGtYp1dpRjJRs7N2crX9lzJbIq2ojqBPj8PTp0adWliqFWVRNuk5ONSCSV1JWdn6spRxbSTnCyd0srjLVcdOJJ3zS/FhRGUSOli6cuElfo9H7MsqJuYI1EZQJFAdQLgi3YVTJlEKiVcQ5A7snyByAxBuzMhYyByBVbdg3Za3ZmQJiq6YHSLTgB0wY5VRGsZYZI5Y5gkMkYkMkUCwyQbDRgFBIeMB4wJoUiriJUx40yWUFFeZqPrzAq8eSlLvokFKqRIqEnfLFydm7JcurfQ23h1YadVvFvJTjbLBO8qkv4uiOn2+8LkjKnFxj5YeVqMbP4klzOXXky5I6TjZuvL8bGrFOU7Rs7KPBsoVqykud+74nqNbwnhsZRvQqqWRtzk2kpvsuiOI2l4OqRjKpTqQnFOSyp+ZWdnocfb2LzY0VKkm7qS5e/dBqYWV76O+ra0dyKWFqRfAswwtTpK/G1nf2KxWUM0e/fibvZlVVItZlGUVezulI0tOp1V/cs0aaeqVrJt6mpcZdpHZWaipxvnSV4uStP0fIpwp5r25Npro1yZq9j7TnCahNydJtKa1aUb2bsdrtbZe6oU3lcJqbUpxVlVhK7jJ/wAVuKOs8klkv5dZPabGgVIKpk8XLrf1RImviVu64HaWJirkDkLUqHNap8GuDEyGsMQqAd2S5TLDBFkDkJcpmQYuId2ZuybKZkBjikgpBQyRxcQSGSMsMgDGJLFCxMlWSKqxCJU2jtVUmqcXaTV3K18q7dypitrqK4o5vaG2YTm7vja7XFWOfXeRqTXTQx1NauWaT4t6tki25S4X17I4qpUbWaM7xVle5SqY1q/P9cjjfK3PG9Y2fs6U6MqzhK1V5oys7KPC/ZCyxko0nDLdSi8v5tl/wdt908PRqKVoQpOMk7OLilrdc1fU0m1ZZHTjS3kk1Kd27qzbftqX7WbPithPFFWjHIrxXKN0049GW9n7boZ1UqaRd7wjJxNTXwGdJq15K+nPsU57IlFX/TZcqa7uPiPBtONKlGKu9XLNJ9bIr/SMG3mjvIyfFK/4nC4dZJpyi2lyWjt68jr9l7fw8o7uVNQa+zLjL35llW3V6ezcFWTkpVYz58L36s1c6FOjLX/FTTUcryuPd9TYbOx1KpiqVOtJU6UpLPK9tO75FLxdiqLxk44dp0YSUY24N2V7PmiXqbi2bNQYHGQp4mEqsM9OUleGqzJu3Lvl9T0/xLjoyw+Hpq19JTsmkpRjZq3q2eTYaVPeNVZOGWVOUJcXGKfBLnbR2PQqOOWJSlFqpZzdST4KTaf4cic8zrqX9NcXJYqJIliv7l6NOK4tLT4UrtkDjC95Ny7cI/3PXlawuFpWhJtWi5Xgny62IpwJ6mIv6cl09CBs6RCZTMo5gCqIco1jEihcpmUewUgY4VINjDDzvOKQW0iOVVI1uM2ko8yW4q9XxqjzNJtHbijfU1G0tst8GaOtXlLizz9+V248e/2uY3a8pvRlBzbFsMjze1teiSQ6m+HVLgTUoN/h8jKNLMk1x6GzwOCba7vkWTWbcdr4UxWXCRjK+WDa04m1x1SCgp6Ky01tddDov2c+F1V2fK8YXdWcVnjdqyTTfValjxZ+zjEYhQVFUlu4WSg8uaXVpnX3kuWuN4tmxwGF2hD7NrPWzXLsWpK1789SvW8GbQwsrzw8nlTk1HW6Ts2rcTWyx1W9pJq2qurHada5WY2ypLioptkVfZsJK8dJFfD7SSb0evwp3syz9Yc8r1WluTNfKjW1abT8z4fLUWPH2sNiqzbbel+XMbCYGc05KLywtKTXwxulf3aOdn1qLU8Kp6p2lZJ34aczrPDk1Sw6i1JuUpSduBqcP4WqQgqlSSUeeupucFTcYpdDrxsutRfWKT+CXuh99HnGS+8rIdHf2rWp1KD5teqsOqN9U7+mpAmNHrw7rRl9lO6dgWJadRrSXnXX449+5I6aavHVdjUsXFawbDuIDQCQQpGEHBkVSpYnyENWied5mqxuLaucztHHPU6fGYFu9jnNobOfFnn8muvjxo5SuBIvfQuw30ax5fV6fZSUB4UupYlS7CZTSanwkVfodVsCgnJX6/ccrQlY3Ozsdla7HTj5XLvX0z4Sw1OnhKap/FrJ/wAX6SN0eH+F/wBoFWhaKfl5p6o9T2L4soYmK8yjN28r0TfZnDz+Hrb3Psrtx5JZjeNGg234QwWJg41KcISSlllG0ZRvz7m9qVUouTeiV2+x5t4q8VRqScYtqzsr6GPB4+ur8uNd9ST652t4BjCc1CpdK8VKTtltwZUfgKuvNGUZRtq72YlXa0489Hq9eIaO3qq+zNrtyPqZy8ew2F8Bzm/NJpdHzOmxtPBYSMqVKLqScacalSb+1ladoL1RzX17Vbu5N8rLTQSNWVaaj7vovzM2Tfi+0/DcPFSxElplpU1aEeOZ9ZFiKEo08sbLkSI6QFDiPsFM0qS48ZEVxosKmjInpzUZKXwy8s1+EiuiSOqkuwaWa1KzIGi1GWanCXO1n6orSOnN2KW5gDDSOLSGyGRRJFHncEFWkkm3wSbfZHH4huvNyX2b+Vdr2udptCg5UKqjxdOVvY5nZsEkuv5HPyzciz4ghsrS9iCtgOx1FOkmLWwJj0h7VxlXBFWeHOtr7P7Gvr7O7GLw3O3OunYeE2jY1cC1yIfoj6HPK3o4fGNM3mD8Qzhazeho1hGTQwUuSfsblsZsldd/9xWccu8ll6XdvY1mI25Kbv6mup7NqPl7lylsaXM6baxs/KRbSUlrdfgN9IXJssUdh8L3Zs6Gx0vhRcrP/GrwcJ1JZYqTb4aHW4HZyoqz1lxm+/QbYuCUaseXEv4t+aXbT31/I3I1J81A5DpkUmFHRdNckixFEmhSuFjESRiT0ME3yNlh9iylwi+RL1J/bc5rUqBJGNrvsdFS8NS56cOPIo7V2fkkqS4uzduKRnny89XJWrzYqYP/ACVfm6jXpcgqFutJRSiuEUkilOR6OP6QjZlwNgubRyUUSwI0PE87isUpGm2hsVxlKpRWaMneUOcX1j19DaxZLCZbNRzdHFWdm7NcpXTXyZfhi1z09Ta1sNTqfbhGXd8V8yq9gUvglOHZO69mY9L+DFSVVMrV1E2K2BL99f1gjH4eb41V8oL8yet/RlaOdFMjjhonQx8OLnWl8oxRJDw7TX+pN+xP46v1o6OEj0RsMPhI/qxuKWxqS4a/8s39GT/V9P8A2U16bz/0X0v6MrVxwcOxNTowReezY8si/nf9SL6nb+OP8r/M16X9LlKkl0HzrqGGw5/vIfysz6irX8tWlbo1Jffcet/S5V3Zb/xF8/mGvq2+spFKnszExd0oeXpP8w/R6/OF/SaGU/CbKSQpkLpVrf5b+UoklBVVxpy90Mov4fBN8jfbN2C5W09bmjw2NrR4Ul/2kjY0fEWMWiVKK76sx3z5LP8AV15yOrwux6cOOr+4uuUYK7ajFc20kvmcJPbOLl9rE5VzVOEV7MrzqJ6zlOrJO6dSbnZ9lwR5v8Pyd3e+nT+SfiOsxniKKTVHzvhn4U4+j+L5HPV8Tq225Sl9qT4v+xTniiGVY9ni/wDPz458YvdqSpVIXIVzFuehjTuQMwlw3Ia5ZDoRMJxcUiYykRpjXLomUx85XTGUiiwpjZyvcKkFWFUCqhApBzFFhVBlUKykMpAWd6MqpVzBUgq5Cu0SxxS6a+pQUgqRV1eeKfyMVcpqQVMaau/SGHflNTDmLq6ub8O/KecKmNNWnVBvCvmCpBNT5xbkeYOYmmnzGXFuYXVNcNxLhuBzKY6I0xkzk5nTGETCmFOEVMNyhrhuIFFZOmMmRphTCpLhTETCmBImG4lwplU9xkxEw3Ae4UxLhuFSJhTI0xkwHTCmImFMoe4biJhTAe4VIS5lyqkTGuRXCmREtzLkeYOYDnAoAUc2DINxQhTJhTFQQp7huIMA1zLioJQ6kHMIYmVlIpDJkYbhUikMmRDJlElw3I0xkwqRMJHcNwJEw3EuZcKkuG5GmMmA9zLimFD3DcS4bgOG4lxrg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272" name="Picture 8" descr="http://piperbayard.files.wordpress.com/2011/02/melting-i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3733800"/>
            <a:ext cx="2857500" cy="2286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déchets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175" y="2070847"/>
            <a:ext cx="7612064" cy="2272554"/>
          </a:xfrm>
        </p:spPr>
        <p:txBody>
          <a:bodyPr/>
          <a:lstStyle/>
          <a:p>
            <a:r>
              <a:rPr lang="fr-FR" sz="2800" dirty="0" smtClean="0"/>
              <a:t>Ordures</a:t>
            </a:r>
          </a:p>
          <a:p>
            <a:r>
              <a:rPr lang="fr-FR" sz="2800" dirty="0" smtClean="0"/>
              <a:t>Il dit, “Je ne veux pas jeter des déchets par terre!”</a:t>
            </a:r>
          </a:p>
          <a:p>
            <a:endParaRPr lang="en-US" dirty="0"/>
          </a:p>
        </p:txBody>
      </p:sp>
      <p:pic>
        <p:nvPicPr>
          <p:cNvPr id="10244" name="Picture 4" descr="http://juventus.theoffside.com/files/2008/10/garbage_naples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3886200"/>
            <a:ext cx="3762375" cy="2487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Réagir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175" y="2070847"/>
            <a:ext cx="7612064" cy="1510554"/>
          </a:xfrm>
        </p:spPr>
        <p:txBody>
          <a:bodyPr/>
          <a:lstStyle/>
          <a:p>
            <a:r>
              <a:rPr lang="fr-FR" sz="2800" dirty="0" smtClean="0"/>
              <a:t>Un changement en réponse</a:t>
            </a:r>
          </a:p>
          <a:p>
            <a:r>
              <a:rPr lang="fr-FR" sz="2800" dirty="0" smtClean="0"/>
              <a:t>Elle a réagi quand la balle l’a frappé.</a:t>
            </a:r>
          </a:p>
          <a:p>
            <a:endParaRPr lang="en-US" dirty="0"/>
          </a:p>
        </p:txBody>
      </p:sp>
      <p:pic>
        <p:nvPicPr>
          <p:cNvPr id="9218" name="Picture 2" descr="http://images.paraorkut.com/img/funnypics/images/h/hit_by_ball-124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3352800"/>
            <a:ext cx="2538569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« Plus mauvais » qu’une autre chose</a:t>
            </a:r>
          </a:p>
          <a:p>
            <a:r>
              <a:rPr lang="fr-FR" sz="2800" dirty="0" smtClean="0"/>
              <a:t>Un </a:t>
            </a:r>
            <a:r>
              <a:rPr lang="fr-FR" sz="2800" dirty="0" smtClean="0"/>
              <a:t>examen est </a:t>
            </a:r>
            <a:r>
              <a:rPr lang="fr-FR" sz="2800" dirty="0" smtClean="0"/>
              <a:t>pire </a:t>
            </a:r>
            <a:r>
              <a:rPr lang="fr-FR" sz="2800" dirty="0" smtClean="0"/>
              <a:t>qu’un quiz.</a:t>
            </a:r>
            <a:endParaRPr lang="fr-FR" sz="28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Habita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Habitat">
      <a:majorFont>
        <a:latin typeface="Book Antiqua"/>
        <a:ea typeface=""/>
        <a:cs typeface=""/>
        <a:font script="Jpan" typeface="ＭＳ 明朝"/>
      </a:majorFont>
      <a:minorFont>
        <a:latin typeface="Book Antiqua"/>
        <a:ea typeface=""/>
        <a:cs typeface=""/>
        <a:font script="Jpan" typeface="ＭＳ 明朝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388</TotalTime>
  <Words>317</Words>
  <Application>Microsoft Office PowerPoint</Application>
  <PresentationFormat>On-screen Show (4:3)</PresentationFormat>
  <Paragraphs>46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Habitat</vt:lpstr>
      <vt:lpstr>Sauve Le Monde</vt:lpstr>
      <vt:lpstr>K-Reen</vt:lpstr>
      <vt:lpstr>Détails de la Chanson...</vt:lpstr>
      <vt:lpstr>La hauteur</vt:lpstr>
      <vt:lpstr>La banquise</vt:lpstr>
      <vt:lpstr>Rétrécir</vt:lpstr>
      <vt:lpstr>Les déchets</vt:lpstr>
      <vt:lpstr>Réagir</vt:lpstr>
      <vt:lpstr>Pire</vt:lpstr>
      <vt:lpstr>S'entêter</vt:lpstr>
      <vt:lpstr>S’affoler</vt:lpstr>
      <vt:lpstr>Salir</vt:lpstr>
      <vt:lpstr>Réchauffement</vt:lpstr>
      <vt:lpstr>Avant Ecouter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Sauve Le Monde</dc:title>
  <dc:creator>Archana</dc:creator>
  <cp:lastModifiedBy>Archana</cp:lastModifiedBy>
  <cp:revision>37</cp:revision>
  <dcterms:created xsi:type="dcterms:W3CDTF">2011-03-27T01:06:50Z</dcterms:created>
  <dcterms:modified xsi:type="dcterms:W3CDTF">2011-03-30T21:51:18Z</dcterms:modified>
</cp:coreProperties>
</file>